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6"/>
  </p:handoutMasterIdLst>
  <p:sldIdLst>
    <p:sldId id="381" r:id="rId4"/>
    <p:sldId id="561" r:id="rId5"/>
    <p:sldId id="1014" r:id="rId6"/>
    <p:sldId id="1179" r:id="rId8"/>
    <p:sldId id="1204" r:id="rId9"/>
    <p:sldId id="1208" r:id="rId10"/>
    <p:sldId id="1081" r:id="rId11"/>
    <p:sldId id="1087" r:id="rId12"/>
    <p:sldId id="1088" r:id="rId13"/>
    <p:sldId id="1083" r:id="rId14"/>
    <p:sldId id="1084" r:id="rId15"/>
    <p:sldId id="1156" r:id="rId16"/>
    <p:sldId id="1163" r:id="rId17"/>
    <p:sldId id="1174" r:id="rId18"/>
    <p:sldId id="1164" r:id="rId19"/>
    <p:sldId id="1086" r:id="rId20"/>
    <p:sldId id="1162" r:id="rId21"/>
    <p:sldId id="1175" r:id="rId22"/>
    <p:sldId id="1180" r:id="rId23"/>
    <p:sldId id="1232" r:id="rId24"/>
    <p:sldId id="1082" r:id="rId25"/>
    <p:sldId id="1233" r:id="rId26"/>
    <p:sldId id="750" r:id="rId27"/>
    <p:sldId id="751" r:id="rId28"/>
    <p:sldId id="752" r:id="rId29"/>
    <p:sldId id="753" r:id="rId30"/>
    <p:sldId id="754" r:id="rId31"/>
    <p:sldId id="759" r:id="rId32"/>
    <p:sldId id="756" r:id="rId33"/>
    <p:sldId id="757" r:id="rId34"/>
    <p:sldId id="758" r:id="rId35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06.xml"/><Relationship Id="rId40" Type="http://schemas.openxmlformats.org/officeDocument/2006/relationships/commentAuthors" Target="commentAuthors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知道了View的层级关系有助于对View的理解，从上图可以发现我们常用的这些控件都是继承于View，如果我们更好的掌握了View的知识体系，那么我们在界面编程时则会更加的得心应手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tags" Target="../tags/tag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8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85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tags" Target="../tags/tag9.xml"/><Relationship Id="rId2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01545" y="181737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自定义View—Android程序员的分水岭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itle 6"/>
          <p:cNvSpPr txBox="1"/>
          <p:nvPr>
            <p:custDataLst>
              <p:tags r:id="rId2"/>
            </p:custDataLst>
          </p:nvPr>
        </p:nvSpPr>
        <p:spPr>
          <a:xfrm>
            <a:off x="220980" y="1250315"/>
            <a:ext cx="4144010" cy="17754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View是Android所有控件的基类，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同时ViewGroup也是继承自View</a:t>
            </a:r>
            <a:endParaRPr lang="zh-CN" altLang="en-US" sz="2000" spc="18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2" name="图片 41" descr="LY0GT13S}L]$R@LX$066)`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35" y="2540"/>
            <a:ext cx="5857875" cy="6887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5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88435" y="273494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101854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MeasureSpec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是什么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系统是如何测量的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14655" y="1167130"/>
            <a:ext cx="11322685" cy="32410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测量规格,封装了父容器对 view 的布局上的限制，内部提供了宽高的信息（ SpecMode 、 SpecSize ），SpecSize是指在某种SpecMode下的参考尺寸，其中SpecMode 有如下三种：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UNSPECIFIED: 父控件不对你有任何限制，你想要多大给你多大，想上天就上天。这种情况一般用于系统内部，表示一种测量状态。（这个模式主要用于系统内部多次Measure的情形，并不是真的说你想要多大最后就真有多大）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EXACTLY: 父控件已经知道你所需的精确大小，你的最终大小应该就是这么大。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AT_MOST: 你的大小不能大于父控件给你指定的size，但具体是多少，得看你自己的实现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measurespec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650105"/>
            <a:ext cx="10058400" cy="115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的计算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easurespe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463040"/>
            <a:ext cx="8761095" cy="2372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990" y="4259580"/>
            <a:ext cx="997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子View的MeasureSpec值是根据子View的布局参数（LayoutParams）和父容器的MeasureSpec值计算得来的，具体计算逻辑封装在getChildMeasureSpec()里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measurespe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756920"/>
            <a:ext cx="9124315" cy="499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的绘制流程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traversal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2012950"/>
            <a:ext cx="11012805" cy="2667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如何测量的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requestlay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" y="1111250"/>
            <a:ext cx="10695940" cy="4579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最开始的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N8_$~4XQ~A[B)VN}I%_@3Q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84910"/>
            <a:ext cx="8075295" cy="509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54768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5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74435" y="282956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101854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MeasureSpec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是什么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系统是如何测量的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流式布局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236595"/>
            <a:ext cx="5074285" cy="1722120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3"/>
            </p:custDataLst>
          </p:nvPr>
        </p:nvSpPr>
        <p:spPr>
          <a:xfrm>
            <a:off x="659765" y="1301115"/>
            <a:ext cx="5807075" cy="144970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just" fontAlgn="auto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low</a:t>
            </a: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ayout， 流式布局， 这个概念在移动端或者前端开发中很常见，特别是在多标签的展示中， 往往起到了关键的作用。然而Android 官方， 并没有为开发者提供这样一个布局</a:t>
            </a:r>
            <a:endParaRPr lang="zh-CN" altLang="en-US" sz="1600" spc="1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jingdo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480" y="14605"/>
            <a:ext cx="4407535" cy="764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自定义布局实现过程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自定义布局实现过程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$I50L}]PZR){PZH78XII]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275" y="1111250"/>
            <a:ext cx="7058025" cy="656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手写流式布局大实战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225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Activity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的视图结构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的层级结构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 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中的坐标系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732495" y="3556386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流式布局大实战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基础知识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系统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的绘制流程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176620" y="3556386"/>
            <a:ext cx="199263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系统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view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的绘制原理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的视图结构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2"/>
            </p:custDataLst>
          </p:nvPr>
        </p:nvSpPr>
        <p:spPr>
          <a:xfrm>
            <a:off x="429895" y="1204595"/>
            <a:ext cx="6218555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打开方式AS→tools→Layout Inspector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view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677035"/>
            <a:ext cx="8256270" cy="4618990"/>
          </a:xfrm>
          <a:prstGeom prst="rect">
            <a:avLst/>
          </a:prstGeom>
        </p:spPr>
      </p:pic>
      <p:pic>
        <p:nvPicPr>
          <p:cNvPr id="16" name="图片 15" descr="activi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070" y="1060450"/>
            <a:ext cx="3296920" cy="510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KSO_WM_DOC_GUID" val="{ebae741e-f6be-4508-b345-b70f422bb642}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4e0ab9d0-5eff-47a4-9e9a-a00edec0e670}"/>
  <p:tag name="KSO_WM_UNIT_TEXTBOXSTYLE_INDEX" val="11"/>
  <p:tag name="KSO_WM_UNIT_TEXTBOXSTYLE_TYPE" val="OneParaText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9172adaf-a7b5-4d42-a768-a5a2f934d3cf}"/>
  <p:tag name="KSO_WM_UNIT_TEXTBOXSTYLE_INDEX" val="15"/>
  <p:tag name="KSO_WM_UNIT_TEXTBOXSTYLE_TYPE" val="MultPara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1f40d68-f7f9-4503-b7a8-f338ad747753}"/>
  <p:tag name="KSO_WM_UNIT_TEXTBOXSTYLE_INDEX" val="13"/>
  <p:tag name="KSO_WM_UNIT_TEXTBOXSTYLE_TYPE" val="MultOutline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3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29fd0326-e346-4c99-981a-8b654bcc7202}"/>
  <p:tag name="KSO_WM_UNIT_TEXTBOXSTYLE_INDEX" val="13"/>
  <p:tag name="KSO_WM_UNIT_TEXTBOXSTYLE_TYPE" val="OneParaText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2871</Words>
  <Application>WPS 演示</Application>
  <PresentationFormat>宽屏</PresentationFormat>
  <Paragraphs>325</Paragraphs>
  <Slides>31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Segoe UI</vt:lpstr>
      <vt:lpstr>Impact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5156</cp:revision>
  <dcterms:created xsi:type="dcterms:W3CDTF">2016-08-30T15:34:00Z</dcterms:created>
  <dcterms:modified xsi:type="dcterms:W3CDTF">2019-09-12T14:16:43Z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2052-11.1.0.9069</vt:lpwstr>
  </property>
</Properties>
</file>